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A4C04-8079-4EBA-A3E0-5C0B3133FF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902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59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77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20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6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87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63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95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5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2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46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34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34A397-5103-4835-8E1F-838ABCB2ED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pPr algn="l"/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      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21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>
                <a:solidFill>
                  <a:schemeClr val="folHlink"/>
                </a:solidFill>
              </a:rPr>
              <a:t>marzo</a:t>
            </a:r>
            <a:r>
              <a:rPr lang="en-US" altLang="en-US" sz="4000" dirty="0">
                <a:solidFill>
                  <a:schemeClr val="fol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4953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56</a:t>
            </a:r>
            <a:r>
              <a:rPr lang="es-ES_tradnl" altLang="en-US" dirty="0">
                <a:solidFill>
                  <a:srgbClr val="CC0000"/>
                </a:solidFill>
              </a:rPr>
              <a:t>: </a:t>
            </a:r>
            <a:r>
              <a:rPr lang="es-ES_tradnl" altLang="en-US" dirty="0"/>
              <a:t>¿Te gustan las legumbres?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an</a:t>
            </a:r>
            <a:r>
              <a:rPr lang="es-ES_tradnl" altLang="en-US" dirty="0"/>
              <a:t> </a:t>
            </a:r>
            <a:r>
              <a:rPr lang="es-ES_tradnl" altLang="en-US" dirty="0" err="1"/>
              <a:t>appropriate</a:t>
            </a:r>
            <a:r>
              <a:rPr lang="es-ES_tradnl" altLang="en-US" dirty="0"/>
              <a:t> </a:t>
            </a:r>
            <a:r>
              <a:rPr lang="es-ES_tradnl" altLang="en-US" dirty="0" err="1"/>
              <a:t>vocabulary</a:t>
            </a:r>
            <a:r>
              <a:rPr lang="es-ES_tradnl" altLang="en-US" dirty="0"/>
              <a:t> </a:t>
            </a:r>
            <a:r>
              <a:rPr lang="es-ES_tradnl" altLang="en-US" dirty="0" err="1"/>
              <a:t>word</a:t>
            </a:r>
            <a:r>
              <a:rPr lang="es-ES_tradnl" altLang="en-US" dirty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Para ___________________, las amigas __________ arroz con biftec y frijoles.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Enrique ______ una ensalada y _____un vaso de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Gómez toman ______________ en la tarde.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Practica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4525963"/>
          </a:xfrm>
        </p:spPr>
        <p:txBody>
          <a:bodyPr/>
          <a:lstStyle/>
          <a:p>
            <a:r>
              <a:rPr lang="en-US" altLang="en-US"/>
              <a:t>Identify the following foods:</a:t>
            </a:r>
          </a:p>
          <a:p>
            <a:pPr>
              <a:buFontTx/>
              <a:buNone/>
            </a:pPr>
            <a:endParaRPr lang="en-US" altLang="en-US"/>
          </a:p>
        </p:txBody>
      </p:sp>
      <p:pic>
        <p:nvPicPr>
          <p:cNvPr id="4101" name="Picture 5" descr="MC90043476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MC90023787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447800"/>
            <a:ext cx="23685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MC900433913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15240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MC900441748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MC900215787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60825"/>
            <a:ext cx="1446213" cy="18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900232682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676400" cy="255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762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1.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32194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2.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400800" y="3124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3.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381000" y="5791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4.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3524250" y="5867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5.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096000" y="6172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  <a:r>
              <a:rPr lang="en-US" altLang="en-US" dirty="0"/>
              <a:t> </a:t>
            </a:r>
          </a:p>
          <a:p>
            <a:r>
              <a:rPr lang="en-US" altLang="en-US" dirty="0" err="1"/>
              <a:t>Completar</a:t>
            </a:r>
            <a:r>
              <a:rPr lang="en-US" altLang="en-US" dirty="0"/>
              <a:t>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hojas</a:t>
            </a:r>
            <a:r>
              <a:rPr lang="en-US" altLang="en-US" dirty="0"/>
              <a:t>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4: </a:t>
            </a:r>
            <a:r>
              <a:rPr lang="en-US" altLang="en-US" u="sng" dirty="0" err="1"/>
              <a:t>Dialogo</a:t>
            </a:r>
            <a:r>
              <a:rPr lang="en-US" altLang="en-US" u="sng" dirty="0"/>
              <a:t> en vivo</a:t>
            </a:r>
          </a:p>
          <a:p>
            <a:endParaRPr lang="en-US" altLang="en-US" u="sng" dirty="0"/>
          </a:p>
          <a:p>
            <a:endParaRPr lang="en-US" altLang="en-US" u="sng" dirty="0"/>
          </a:p>
          <a:p>
            <a:endParaRPr lang="en-US" altLang="en-US" u="sng" dirty="0"/>
          </a:p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/>
              <a:t>La </a:t>
            </a:r>
            <a:r>
              <a:rPr lang="en-US" altLang="en-US" u="sng" dirty="0" err="1"/>
              <a:t>cita</a:t>
            </a:r>
            <a:r>
              <a:rPr lang="en-US" altLang="en-US" u="sng" dirty="0"/>
              <a:t> de </a:t>
            </a:r>
            <a:r>
              <a:rPr lang="en-US" altLang="en-US" u="sng" dirty="0" err="1"/>
              <a:t>Matilde</a:t>
            </a:r>
            <a:r>
              <a:rPr lang="en-US" altLang="en-US" u="sng" dirty="0"/>
              <a:t> y Ernesto</a:t>
            </a:r>
            <a:endParaRPr lang="en-US" altLang="en-US" dirty="0"/>
          </a:p>
          <a:p>
            <a:endParaRPr lang="en-US" altLang="en-US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09600" y="3124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56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99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        Clase 802 La fecha es el 21 de marzo del 2014</vt:lpstr>
      <vt:lpstr>Practica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3 de marzo del 2011</dc:title>
  <dc:creator>Helen Zumaeta</dc:creator>
  <cp:lastModifiedBy>Helen Zumaeta</cp:lastModifiedBy>
  <cp:revision>13</cp:revision>
  <dcterms:created xsi:type="dcterms:W3CDTF">2011-03-03T18:04:49Z</dcterms:created>
  <dcterms:modified xsi:type="dcterms:W3CDTF">2014-03-21T15:43:49Z</dcterms:modified>
</cp:coreProperties>
</file>